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0"/>
  </p:normalViewPr>
  <p:slideViewPr>
    <p:cSldViewPr snapToGrid="0" snapToObjects="1">
      <p:cViewPr varScale="1">
        <p:scale>
          <a:sx n="60" d="100"/>
          <a:sy n="60" d="100"/>
        </p:scale>
        <p:origin x="192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9C8B9-FC58-5D40-8BF3-88F69EA10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BA4477-2421-2749-A3C4-8C303AC5B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63E3D-F9D7-3541-990C-4CB17AB8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C1980-A186-054C-B37E-21F6527E8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B673A-91E1-E144-BAC4-8B148791A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9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25C92-5890-6F4B-996D-0ACE81F5F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3B4FA2-D73B-3146-B3BF-94A6C02AE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FED61-C833-4445-AA9E-B77D1E0F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5382E-396B-844C-95C2-9936189B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4656A-7509-4042-B490-6E7AD0B4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7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B55BB-8272-F74E-B1A2-36B74763A5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2A030C-3725-3C42-BAEA-B4D7F2775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BCFEA-8F37-B942-BA3E-2A087A540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8BE06-F748-FC42-9077-22D8D59DA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E53F0-EC5B-B242-B884-F3041993F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2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BE1C3-CAC8-DA47-831F-164990054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E0D89-58E1-EC48-93C2-70D99AB8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BE2D1-69BD-6545-BC79-B0440185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0458-7B69-A64D-8AE5-DE646698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589BD-04F1-C148-B35F-DB33FF13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3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FC3B8-0CEA-B345-8266-566BAF7A2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71C0A-4232-7A4E-A3D6-3DFFC778B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CACFF-85DF-E04F-A041-445A573C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096B9-4848-B949-859E-9A7F7BED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FA649-B7C0-3349-9B69-C8B67A4DB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2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1D5D5-AF84-314F-8A93-B4FC10CD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B7677-9E8C-B944-977D-EF736E93E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C39CC-EC8D-0546-86A8-98467CECF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1DA2F-9639-9540-9033-9C74883E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0B186-185D-CB45-9552-F16E3DF2A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D5A64-1C9E-0140-88EE-9ACE9ACA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7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E6830-EA6F-0641-B39E-E697E7F73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E9915-BF7D-DA4F-AF3B-45B4DA0D7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C0B52-8BB9-3445-9E54-6E3D05394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8366D-1F2F-EF40-ADA4-4C699EC6C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1EE32A-DCBD-E847-90F0-5A89F81BD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CEF876-D70F-0E40-999A-5710678F3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19DABD-40A9-CD43-98AD-EB52CFE27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915D00-7E06-8248-9170-5D7D3C8E7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7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F6AAA-34DA-254D-AD1D-00A6D8172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0083F-48FD-C04A-B327-0944F731E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CAE930-F2C5-9B48-9F5F-13BC37FE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5B16C4-4B0A-A14A-80F0-9F826A660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9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F3B48-772B-5B4E-BE91-F853846BB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878B9D-D376-E849-B665-483DD8BE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2D37A-F9C2-F84D-980E-EBE940BDC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62E67-95F2-2B46-B0D1-15802A99F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06F99-7442-004E-A2C0-044A38BEC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D5CC9-BCEB-7D44-A4BA-627AD586E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9EC9F-7AB7-224E-B57E-61F3EF85E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3FBF3-114B-3C49-8FC3-9187D054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23A1B-6869-4341-8FBA-436FE5379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A473F-01DD-2F43-BD79-59DE8AA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3980CF-F44C-A54A-9337-EAE0153FD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25ADA-3FD5-EE4C-AB0F-1306ABC8D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A810D-011C-314A-B5C2-4573EDAC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DEF94-359E-9041-951C-9FBBA9BDE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C2258-6ACE-F546-ADBF-D0B833045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7E2B8D-318E-4845-B4F8-B302E5435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C54FB-2AE7-F043-B2F1-817EDABB9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3B571-C4F0-E44D-98C1-F049B792D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D8100-E6ED-7742-BC8B-A5849B52C649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24259-0C62-1D43-A5C5-3228D5719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533D6-9394-6B47-B7A5-0A433EDF9A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2D779-E3A6-F140-BB6A-FE6C463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439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09B2D-E983-FE4C-81FC-9E3F8CDAC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315"/>
            <a:ext cx="10515600" cy="981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325002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0F372-DBA0-5D48-AC73-EF464D08A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PROBLEMS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A6E46-14C4-0B4F-A6A2-D5B00CF4B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 LT Pro" panose="020B05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5325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5E508-28F6-2A4B-942D-7DC34BDBA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SOLUTIONS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B9B4-27E3-D04B-A872-7D93BACB1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 LT Pro Light" panose="020B05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505348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F8B2-1B74-0D4D-A6FD-DB23AD48C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STUDENT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47CC5-5D02-A94C-836F-F4CE08A26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 LT Pro Light" panose="020B05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14981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B31EF-30F6-E84E-93F5-598D4DCD9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CORPS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623E0-F20F-004D-809E-641DFC68B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 LT Pro Light" panose="020B05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16342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63F4-FF56-B34C-9E97-9825382F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CLIENT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2CD60-9E1A-184E-94AF-F677CCBCA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 LT Pro Light" panose="020B05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2360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B4205-6E97-6641-9C54-7507C3EE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 Light" panose="020B0504020202020204" pitchFamily="34" charset="77"/>
              </a:rPr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1961C-B371-304F-8195-C38852900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 LT Pro Light" panose="020B05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21828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</Words>
  <Application>Microsoft Macintosh PowerPoint</Application>
  <PresentationFormat>Widescreen</PresentationFormat>
  <Paragraphs>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Avenir Next LT Pro Light</vt:lpstr>
      <vt:lpstr>Calibri</vt:lpstr>
      <vt:lpstr>Calibri Light</vt:lpstr>
      <vt:lpstr>Office Theme</vt:lpstr>
      <vt:lpstr>PowerPoint Presentation</vt:lpstr>
      <vt:lpstr>PowerPoint Presentation</vt:lpstr>
      <vt:lpstr>PROBLEMS DEFINED</vt:lpstr>
      <vt:lpstr>SOLUTIONS DEFINED</vt:lpstr>
      <vt:lpstr>STUDENT IMPACT</vt:lpstr>
      <vt:lpstr>CORPS RESPONSIBILITIES</vt:lpstr>
      <vt:lpstr>CLIENT RESPONSIBILITIES</vt:lpstr>
      <vt:lpstr>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Monasa, Lauren Blair</dc:creator>
  <cp:lastModifiedBy>Monasa, Lauren Blair</cp:lastModifiedBy>
  <cp:revision>2</cp:revision>
  <dcterms:created xsi:type="dcterms:W3CDTF">2020-09-28T18:07:34Z</dcterms:created>
  <dcterms:modified xsi:type="dcterms:W3CDTF">2020-09-28T18:22:29Z</dcterms:modified>
</cp:coreProperties>
</file>